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78C13-DABD-454D-9045-770217861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1DC3B9-6B1A-4F24-9E15-6BAA8D8323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CFE49-BE08-471C-8BE4-492C6BB7A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F1B4D-CF9C-4818-9163-B040930CD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530BD-D0CB-4FC8-9A82-5C1693FBC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57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5944-04E3-4F64-A4F8-9DCD150CF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EBFC6A-3448-4129-B23E-269A5B779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00346-457D-445A-9FF5-BC2A21F78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5310D-A5F1-4593-ADB3-D0E5E89AD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931DE-6FF5-479C-8FC7-A9EFD761C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210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D1DD6F-DD5F-4DC1-8F7E-C98616608B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2B5D05-769E-4E5C-AFA4-13769301E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1A439-C0A1-4720-9ECA-AC63DBA9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54D9A-F121-4207-9D98-4C2C05A12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0D7CD-B773-4CA9-A322-66D118D37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67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EC547-4E13-4101-A770-20564F6F5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CB46D-7782-4A12-A7F7-FC96C57CC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5D60D-2F86-4586-808F-8A84C379A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BF06F-3C49-45C4-8635-9945D14F0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D383F-00C6-426A-8BC7-86F310131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2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779DC-5F52-4246-B28A-347B0B6F7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CEC5AC-5B17-468D-B72C-18E81879B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C1D52-A348-4F8D-8414-AB212501F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61F8A-5DA8-4B59-B46F-B2547F720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9C891-A682-43FC-89A1-358C27AEA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60314-D266-4137-8566-1F4B054DB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D6774-0813-477C-8760-8451C4B9CB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32921D-4C8C-4F36-B2D6-4D671F14BA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3F0805-1814-4399-8F18-ABB66651C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AF320-FCC8-4547-A14D-F54342291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EEF315-42B7-4916-8146-6FA7149AE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173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BD035-2F89-4771-9445-E78AE4790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640EC-1729-43C6-9AF7-567125696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39AE93-31C8-4A88-B8DD-58EA3A33A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7E908D-517C-44CB-8A11-E7DCA19AA2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32FFED-6831-4163-9BEE-A6376A81C0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C09A63-BB5E-454B-AB12-2498E2F07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7486C0-7B2B-4CEF-A405-6C8589586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8C31C0-F1AC-488C-BB06-681D8E3D0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066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2FA6-6CAD-49CA-8AA1-0CDB50BA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D70A85-40FE-49BF-A9D0-6BBD35199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71031B-3943-4FA5-8399-8FEB911D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CC4B33-01CF-4F3C-BC84-7344ABA17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497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90D868-05D2-4BB4-A01E-AC7191C7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446A65-536A-4460-BB33-F9F228B65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0B7B8A-9B52-47C3-974A-C3C6AF49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794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72040-5BB6-4F4A-8B7D-8DFE8F84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16534-5630-4D7E-9950-ED2D7EB3D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3829A1-AAB7-4BA2-B983-DA32B51FF6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ECAB5E-D118-431D-8805-DFC08B3C2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9F818-C07B-4863-AC69-DDB52CAE8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DF24B2-4126-4E71-9819-DB56AFE11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493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D55F8-C874-4824-8E5D-098FCF577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E29709-D6CD-4169-8588-0CB5E34E48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F7F60E-7061-438B-865F-98272BD89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305AD9-B87A-448D-896B-CA7EF1FCD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1EF36-C055-43B7-8648-ACDD32713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15B0DE-EA47-4917-A730-1808C72CC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69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F64CD0-81A3-480B-9B6B-74E1AAF08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75DECA-2C13-465A-9C94-DE67945FA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6E1AC-FB87-4B0D-9579-7D11076325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E741E-E500-4335-95AC-5F4FD9D54363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31235-6AA9-4C58-B80B-E22E4983AF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40222-DB1E-4FFB-A2A1-746CAFE9A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C0592-EB9C-4C40-AC3D-97CFBD792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19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57102F3D-5787-4916-940D-DE4FEBC4970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620.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9827" y="436197"/>
            <a:ext cx="11432345" cy="598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82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Chad Woodrow</dc:creator>
  <cp:lastModifiedBy>Chad Woodrow</cp:lastModifiedBy>
  <cp:revision>3</cp:revision>
  <dcterms:created xsi:type="dcterms:W3CDTF">2019-12-03T09:20:29Z</dcterms:created>
  <dcterms:modified xsi:type="dcterms:W3CDTF">2019-12-03T09:52:10Z</dcterms:modified>
</cp:coreProperties>
</file>

<file path=docProps/thumbnail.jpeg>
</file>